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75" r:id="rId2"/>
    <p:sldId id="282" r:id="rId3"/>
    <p:sldId id="276" r:id="rId4"/>
    <p:sldId id="279" r:id="rId5"/>
    <p:sldId id="280" r:id="rId6"/>
    <p:sldId id="285" r:id="rId7"/>
    <p:sldId id="284" r:id="rId8"/>
    <p:sldId id="286" r:id="rId9"/>
    <p:sldId id="269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1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36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5" r:id="rId59"/>
    <p:sldId id="334" r:id="rId60"/>
    <p:sldId id="337" r:id="rId61"/>
    <p:sldId id="338" r:id="rId62"/>
    <p:sldId id="33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4635"/>
  </p:normalViewPr>
  <p:slideViewPr>
    <p:cSldViewPr snapToGrid="0">
      <p:cViewPr varScale="1">
        <p:scale>
          <a:sx n="90" d="100"/>
          <a:sy n="90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B9D93-7E0D-4083-BDB7-5356D72B1F74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BDA8C1-928E-4181-81FA-632B48AF69FD}">
      <dgm:prSet custT="1"/>
      <dgm:spPr/>
      <dgm:t>
        <a:bodyPr/>
        <a:lstStyle/>
        <a:p>
          <a:r>
            <a:rPr lang="en-US" sz="3600" dirty="0"/>
            <a:t>In the north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57D74C8-57A4-41EF-B712-BC7E0E3F6DA6}" type="parTrans" cxnId="{0AA47BF1-DAF6-4EA1-8541-C6E82C8782CB}">
      <dgm:prSet/>
      <dgm:spPr/>
      <dgm:t>
        <a:bodyPr/>
        <a:lstStyle/>
        <a:p>
          <a:endParaRPr lang="en-US" sz="3600"/>
        </a:p>
      </dgm:t>
    </dgm:pt>
    <dgm:pt modelId="{867DE6D3-5861-4AA7-BEBF-474A1E05EC8D}" type="sibTrans" cxnId="{0AA47BF1-DAF6-4EA1-8541-C6E82C8782CB}">
      <dgm:prSet/>
      <dgm:spPr/>
      <dgm:t>
        <a:bodyPr/>
        <a:lstStyle/>
        <a:p>
          <a:endParaRPr lang="en-US" sz="3600"/>
        </a:p>
      </dgm:t>
    </dgm:pt>
    <dgm:pt modelId="{F35D49F5-9F9F-4F5D-9A3B-7D915F181D14}">
      <dgm:prSet custT="1"/>
      <dgm:spPr/>
      <dgm:t>
        <a:bodyPr/>
        <a:lstStyle/>
        <a:p>
          <a:r>
            <a:rPr lang="en-US" sz="3600" b="0" i="0" baseline="0" dirty="0"/>
            <a:t>In the East</a:t>
          </a:r>
          <a:endParaRPr lang="en-US" sz="3600" dirty="0"/>
        </a:p>
      </dgm:t>
    </dgm:pt>
    <dgm:pt modelId="{A0F6390D-A1DB-4255-B4CA-BBEA4F74AE79}" type="parTrans" cxnId="{A4C82120-769F-47A9-BCB5-C1F3DFE184C3}">
      <dgm:prSet/>
      <dgm:spPr/>
      <dgm:t>
        <a:bodyPr/>
        <a:lstStyle/>
        <a:p>
          <a:endParaRPr lang="en-US" sz="3600"/>
        </a:p>
      </dgm:t>
    </dgm:pt>
    <dgm:pt modelId="{936E85E6-FDDD-43B5-9E8F-A208585E6249}" type="sibTrans" cxnId="{A4C82120-769F-47A9-BCB5-C1F3DFE184C3}">
      <dgm:prSet/>
      <dgm:spPr/>
      <dgm:t>
        <a:bodyPr/>
        <a:lstStyle/>
        <a:p>
          <a:endParaRPr lang="en-US" sz="3600"/>
        </a:p>
      </dgm:t>
    </dgm:pt>
    <dgm:pt modelId="{05A651ED-7CD3-445C-AE7B-849637D2E62F}">
      <dgm:prSet custT="1"/>
      <dgm:spPr/>
      <dgm:t>
        <a:bodyPr/>
        <a:lstStyle/>
        <a:p>
          <a:r>
            <a:rPr lang="en-US" sz="3600" dirty="0"/>
            <a:t>In the South</a:t>
          </a:r>
        </a:p>
      </dgm:t>
    </dgm:pt>
    <dgm:pt modelId="{AB08B42F-0A05-4BAC-BCEA-82CCE375B7E9}" type="parTrans" cxnId="{F2AEE823-F01D-4E47-975D-9BA19BFCCDEE}">
      <dgm:prSet/>
      <dgm:spPr/>
      <dgm:t>
        <a:bodyPr/>
        <a:lstStyle/>
        <a:p>
          <a:endParaRPr lang="en-US" sz="3600"/>
        </a:p>
      </dgm:t>
    </dgm:pt>
    <dgm:pt modelId="{1067C912-689A-4C28-B234-BA05A7E7C8E0}" type="sibTrans" cxnId="{F2AEE823-F01D-4E47-975D-9BA19BFCCDEE}">
      <dgm:prSet/>
      <dgm:spPr/>
      <dgm:t>
        <a:bodyPr/>
        <a:lstStyle/>
        <a:p>
          <a:endParaRPr lang="en-US" sz="3600"/>
        </a:p>
      </dgm:t>
    </dgm:pt>
    <dgm:pt modelId="{2A4B10A0-57D9-4DC5-8D0F-E59C4B7FCCEE}">
      <dgm:prSet custT="1"/>
      <dgm:spPr/>
      <dgm:t>
        <a:bodyPr/>
        <a:lstStyle/>
        <a:p>
          <a:r>
            <a:rPr lang="en-US" sz="3600" dirty="0"/>
            <a:t>In the West</a:t>
          </a:r>
        </a:p>
      </dgm:t>
    </dgm:pt>
    <dgm:pt modelId="{1D687D89-43B0-4887-B475-213B4EBA91EF}" type="parTrans" cxnId="{CE9F355E-C8ED-4643-A7B5-63AD10B4D72C}">
      <dgm:prSet/>
      <dgm:spPr/>
      <dgm:t>
        <a:bodyPr/>
        <a:lstStyle/>
        <a:p>
          <a:endParaRPr lang="en-US" sz="3600"/>
        </a:p>
      </dgm:t>
    </dgm:pt>
    <dgm:pt modelId="{974A5F8D-9FB3-4082-8B52-2FC855790231}" type="sibTrans" cxnId="{CE9F355E-C8ED-4643-A7B5-63AD10B4D72C}">
      <dgm:prSet/>
      <dgm:spPr/>
      <dgm:t>
        <a:bodyPr/>
        <a:lstStyle/>
        <a:p>
          <a:endParaRPr lang="en-US" sz="3600"/>
        </a:p>
      </dgm:t>
    </dgm:pt>
    <dgm:pt modelId="{AF8AF2AC-61EC-994A-8D51-68FD3B3C07C5}" type="pres">
      <dgm:prSet presAssocID="{348B9D93-7E0D-4083-BDB7-5356D72B1F74}" presName="linear" presStyleCnt="0">
        <dgm:presLayoutVars>
          <dgm:animLvl val="lvl"/>
          <dgm:resizeHandles val="exact"/>
        </dgm:presLayoutVars>
      </dgm:prSet>
      <dgm:spPr/>
    </dgm:pt>
    <dgm:pt modelId="{ADA48BEF-C0D6-8748-9BF4-DF0083AC3374}" type="pres">
      <dgm:prSet presAssocID="{F2BDA8C1-928E-4181-81FA-632B48AF69F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0DE074E-AC24-A443-985F-00C1A123BE1C}" type="pres">
      <dgm:prSet presAssocID="{867DE6D3-5861-4AA7-BEBF-474A1E05EC8D}" presName="spacer" presStyleCnt="0"/>
      <dgm:spPr/>
    </dgm:pt>
    <dgm:pt modelId="{E0FAE689-422A-5643-B66B-CB50CABE0A97}" type="pres">
      <dgm:prSet presAssocID="{F35D49F5-9F9F-4F5D-9A3B-7D915F181D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DA48AC-0C0C-1D49-9947-B973A84A9F06}" type="pres">
      <dgm:prSet presAssocID="{936E85E6-FDDD-43B5-9E8F-A208585E6249}" presName="spacer" presStyleCnt="0"/>
      <dgm:spPr/>
    </dgm:pt>
    <dgm:pt modelId="{BFF6C3B1-B144-F148-AD04-735C78B50E8F}" type="pres">
      <dgm:prSet presAssocID="{05A651ED-7CD3-445C-AE7B-849637D2E6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FB66D-56B2-C448-B7EB-8EC464FD615E}" type="pres">
      <dgm:prSet presAssocID="{1067C912-689A-4C28-B234-BA05A7E7C8E0}" presName="spacer" presStyleCnt="0"/>
      <dgm:spPr/>
    </dgm:pt>
    <dgm:pt modelId="{A0D4E394-42D5-154B-A102-B9BC56456D01}" type="pres">
      <dgm:prSet presAssocID="{2A4B10A0-57D9-4DC5-8D0F-E59C4B7FCC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4C82120-769F-47A9-BCB5-C1F3DFE184C3}" srcId="{348B9D93-7E0D-4083-BDB7-5356D72B1F74}" destId="{F35D49F5-9F9F-4F5D-9A3B-7D915F181D14}" srcOrd="1" destOrd="0" parTransId="{A0F6390D-A1DB-4255-B4CA-BBEA4F74AE79}" sibTransId="{936E85E6-FDDD-43B5-9E8F-A208585E6249}"/>
    <dgm:cxn modelId="{F2AEE823-F01D-4E47-975D-9BA19BFCCDEE}" srcId="{348B9D93-7E0D-4083-BDB7-5356D72B1F74}" destId="{05A651ED-7CD3-445C-AE7B-849637D2E62F}" srcOrd="2" destOrd="0" parTransId="{AB08B42F-0A05-4BAC-BCEA-82CCE375B7E9}" sibTransId="{1067C912-689A-4C28-B234-BA05A7E7C8E0}"/>
    <dgm:cxn modelId="{CE9F355E-C8ED-4643-A7B5-63AD10B4D72C}" srcId="{348B9D93-7E0D-4083-BDB7-5356D72B1F74}" destId="{2A4B10A0-57D9-4DC5-8D0F-E59C4B7FCCEE}" srcOrd="3" destOrd="0" parTransId="{1D687D89-43B0-4887-B475-213B4EBA91EF}" sibTransId="{974A5F8D-9FB3-4082-8B52-2FC855790231}"/>
    <dgm:cxn modelId="{0D811861-311C-5744-8FE5-57CFEAC77897}" type="presOf" srcId="{F2BDA8C1-928E-4181-81FA-632B48AF69FD}" destId="{ADA48BEF-C0D6-8748-9BF4-DF0083AC3374}" srcOrd="0" destOrd="0" presId="urn:microsoft.com/office/officeart/2005/8/layout/vList2"/>
    <dgm:cxn modelId="{EA1A047C-88D7-1041-8994-F55E2DFEF47A}" type="presOf" srcId="{2A4B10A0-57D9-4DC5-8D0F-E59C4B7FCCEE}" destId="{A0D4E394-42D5-154B-A102-B9BC56456D01}" srcOrd="0" destOrd="0" presId="urn:microsoft.com/office/officeart/2005/8/layout/vList2"/>
    <dgm:cxn modelId="{CA87BA82-80AD-EB49-A011-E623656F7D40}" type="presOf" srcId="{05A651ED-7CD3-445C-AE7B-849637D2E62F}" destId="{BFF6C3B1-B144-F148-AD04-735C78B50E8F}" srcOrd="0" destOrd="0" presId="urn:microsoft.com/office/officeart/2005/8/layout/vList2"/>
    <dgm:cxn modelId="{509954C5-12CE-F043-92D5-0A23C428BA9E}" type="presOf" srcId="{348B9D93-7E0D-4083-BDB7-5356D72B1F74}" destId="{AF8AF2AC-61EC-994A-8D51-68FD3B3C07C5}" srcOrd="0" destOrd="0" presId="urn:microsoft.com/office/officeart/2005/8/layout/vList2"/>
    <dgm:cxn modelId="{2FD870E3-F75A-8542-AF44-302221B31353}" type="presOf" srcId="{F35D49F5-9F9F-4F5D-9A3B-7D915F181D14}" destId="{E0FAE689-422A-5643-B66B-CB50CABE0A97}" srcOrd="0" destOrd="0" presId="urn:microsoft.com/office/officeart/2005/8/layout/vList2"/>
    <dgm:cxn modelId="{0AA47BF1-DAF6-4EA1-8541-C6E82C8782CB}" srcId="{348B9D93-7E0D-4083-BDB7-5356D72B1F74}" destId="{F2BDA8C1-928E-4181-81FA-632B48AF69FD}" srcOrd="0" destOrd="0" parTransId="{957D74C8-57A4-41EF-B712-BC7E0E3F6DA6}" sibTransId="{867DE6D3-5861-4AA7-BEBF-474A1E05EC8D}"/>
    <dgm:cxn modelId="{CC4BA6EC-BE89-D74D-A57A-EB332BF61031}" type="presParOf" srcId="{AF8AF2AC-61EC-994A-8D51-68FD3B3C07C5}" destId="{ADA48BEF-C0D6-8748-9BF4-DF0083AC3374}" srcOrd="0" destOrd="0" presId="urn:microsoft.com/office/officeart/2005/8/layout/vList2"/>
    <dgm:cxn modelId="{9500EECF-9D20-434C-9CC6-E1FE09C05A8B}" type="presParOf" srcId="{AF8AF2AC-61EC-994A-8D51-68FD3B3C07C5}" destId="{50DE074E-AC24-A443-985F-00C1A123BE1C}" srcOrd="1" destOrd="0" presId="urn:microsoft.com/office/officeart/2005/8/layout/vList2"/>
    <dgm:cxn modelId="{FA7CA6AF-53F7-2946-9602-FC759C22334C}" type="presParOf" srcId="{AF8AF2AC-61EC-994A-8D51-68FD3B3C07C5}" destId="{E0FAE689-422A-5643-B66B-CB50CABE0A97}" srcOrd="2" destOrd="0" presId="urn:microsoft.com/office/officeart/2005/8/layout/vList2"/>
    <dgm:cxn modelId="{37D21116-9152-7940-91CD-BE2316B6E294}" type="presParOf" srcId="{AF8AF2AC-61EC-994A-8D51-68FD3B3C07C5}" destId="{62DA48AC-0C0C-1D49-9947-B973A84A9F06}" srcOrd="3" destOrd="0" presId="urn:microsoft.com/office/officeart/2005/8/layout/vList2"/>
    <dgm:cxn modelId="{A65FA63F-3885-CF4C-BBAA-6404BA3F3D92}" type="presParOf" srcId="{AF8AF2AC-61EC-994A-8D51-68FD3B3C07C5}" destId="{BFF6C3B1-B144-F148-AD04-735C78B50E8F}" srcOrd="4" destOrd="0" presId="urn:microsoft.com/office/officeart/2005/8/layout/vList2"/>
    <dgm:cxn modelId="{9A620CDC-212E-AD42-B85D-7D7C03442D8B}" type="presParOf" srcId="{AF8AF2AC-61EC-994A-8D51-68FD3B3C07C5}" destId="{7C3FB66D-56B2-C448-B7EB-8EC464FD615E}" srcOrd="5" destOrd="0" presId="urn:microsoft.com/office/officeart/2005/8/layout/vList2"/>
    <dgm:cxn modelId="{2A4AE72F-FB4A-BD4C-BED9-CED49B3C4A31}" type="presParOf" srcId="{AF8AF2AC-61EC-994A-8D51-68FD3B3C07C5}" destId="{A0D4E394-42D5-154B-A102-B9BC56456D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8B9D93-7E0D-4083-BDB7-5356D72B1F74}" type="doc">
      <dgm:prSet loTypeId="urn:microsoft.com/office/officeart/2005/8/layout/p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BDA8C1-928E-4181-81FA-632B48AF69FD}">
      <dgm:prSet custT="1"/>
      <dgm:spPr/>
      <dgm:t>
        <a:bodyPr/>
        <a:lstStyle/>
        <a:p>
          <a:r>
            <a:rPr lang="en-US" sz="3600" dirty="0"/>
            <a:t>Bihar</a:t>
          </a:r>
        </a:p>
      </dgm:t>
    </dgm:pt>
    <dgm:pt modelId="{957D74C8-57A4-41EF-B712-BC7E0E3F6DA6}" type="parTrans" cxnId="{0AA47BF1-DAF6-4EA1-8541-C6E82C8782CB}">
      <dgm:prSet/>
      <dgm:spPr/>
      <dgm:t>
        <a:bodyPr/>
        <a:lstStyle/>
        <a:p>
          <a:endParaRPr lang="en-US" sz="3600"/>
        </a:p>
      </dgm:t>
    </dgm:pt>
    <dgm:pt modelId="{867DE6D3-5861-4AA7-BEBF-474A1E05EC8D}" type="sibTrans" cxnId="{0AA47BF1-DAF6-4EA1-8541-C6E82C8782CB}">
      <dgm:prSet/>
      <dgm:spPr/>
      <dgm:t>
        <a:bodyPr/>
        <a:lstStyle/>
        <a:p>
          <a:endParaRPr lang="en-US" sz="3600"/>
        </a:p>
      </dgm:t>
    </dgm:pt>
    <dgm:pt modelId="{F35D49F5-9F9F-4F5D-9A3B-7D915F181D14}">
      <dgm:prSet custT="1"/>
      <dgm:spPr/>
      <dgm:t>
        <a:bodyPr/>
        <a:lstStyle/>
        <a:p>
          <a:r>
            <a:rPr lang="en-US" sz="3600" dirty="0"/>
            <a:t>Odisha</a:t>
          </a:r>
        </a:p>
      </dgm:t>
    </dgm:pt>
    <dgm:pt modelId="{A0F6390D-A1DB-4255-B4CA-BBEA4F74AE79}" type="parTrans" cxnId="{A4C82120-769F-47A9-BCB5-C1F3DFE184C3}">
      <dgm:prSet/>
      <dgm:spPr/>
      <dgm:t>
        <a:bodyPr/>
        <a:lstStyle/>
        <a:p>
          <a:endParaRPr lang="en-US" sz="3600"/>
        </a:p>
      </dgm:t>
    </dgm:pt>
    <dgm:pt modelId="{936E85E6-FDDD-43B5-9E8F-A208585E6249}" type="sibTrans" cxnId="{A4C82120-769F-47A9-BCB5-C1F3DFE184C3}">
      <dgm:prSet/>
      <dgm:spPr/>
      <dgm:t>
        <a:bodyPr/>
        <a:lstStyle/>
        <a:p>
          <a:endParaRPr lang="en-US" sz="3600"/>
        </a:p>
      </dgm:t>
    </dgm:pt>
    <dgm:pt modelId="{3D268B69-AB50-F246-A4AE-7DF857420EAA}" type="pres">
      <dgm:prSet presAssocID="{348B9D93-7E0D-4083-BDB7-5356D72B1F74}" presName="Name0" presStyleCnt="0">
        <dgm:presLayoutVars>
          <dgm:dir/>
          <dgm:resizeHandles val="exact"/>
        </dgm:presLayoutVars>
      </dgm:prSet>
      <dgm:spPr/>
    </dgm:pt>
    <dgm:pt modelId="{C650FEBF-6ED2-FB46-944B-AE421493BE62}" type="pres">
      <dgm:prSet presAssocID="{F2BDA8C1-928E-4181-81FA-632B48AF69FD}" presName="compNode" presStyleCnt="0"/>
      <dgm:spPr/>
    </dgm:pt>
    <dgm:pt modelId="{5E3A1D48-C644-D849-AE0C-487CDCD61E43}" type="pres">
      <dgm:prSet presAssocID="{F2BDA8C1-928E-4181-81FA-632B48AF69FD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6C2DF009-43C2-3344-A78C-557DED7451B0}" type="pres">
      <dgm:prSet presAssocID="{F2BDA8C1-928E-4181-81FA-632B48AF69FD}" presName="textRect" presStyleLbl="revTx" presStyleIdx="0" presStyleCnt="2">
        <dgm:presLayoutVars>
          <dgm:bulletEnabled val="1"/>
        </dgm:presLayoutVars>
      </dgm:prSet>
      <dgm:spPr/>
    </dgm:pt>
    <dgm:pt modelId="{536BD708-E010-FB41-8C69-CCC0B72372E1}" type="pres">
      <dgm:prSet presAssocID="{867DE6D3-5861-4AA7-BEBF-474A1E05EC8D}" presName="sibTrans" presStyleLbl="sibTrans2D1" presStyleIdx="0" presStyleCnt="0"/>
      <dgm:spPr/>
    </dgm:pt>
    <dgm:pt modelId="{6EE503C0-2FE1-8144-B48D-348CBB07330E}" type="pres">
      <dgm:prSet presAssocID="{F35D49F5-9F9F-4F5D-9A3B-7D915F181D14}" presName="compNode" presStyleCnt="0"/>
      <dgm:spPr/>
    </dgm:pt>
    <dgm:pt modelId="{98C096D1-2DDB-F14C-A158-1FBE3C3980A3}" type="pres">
      <dgm:prSet presAssocID="{F35D49F5-9F9F-4F5D-9A3B-7D915F181D14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C5799BD-9A2C-B049-AD45-1AF98CD32F3F}" type="pres">
      <dgm:prSet presAssocID="{F35D49F5-9F9F-4F5D-9A3B-7D915F181D14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4C82120-769F-47A9-BCB5-C1F3DFE184C3}" srcId="{348B9D93-7E0D-4083-BDB7-5356D72B1F74}" destId="{F35D49F5-9F9F-4F5D-9A3B-7D915F181D14}" srcOrd="1" destOrd="0" parTransId="{A0F6390D-A1DB-4255-B4CA-BBEA4F74AE79}" sibTransId="{936E85E6-FDDD-43B5-9E8F-A208585E6249}"/>
    <dgm:cxn modelId="{500E2B39-4B3C-7E4E-A771-5ECA149EBCDC}" type="presOf" srcId="{348B9D93-7E0D-4083-BDB7-5356D72B1F74}" destId="{3D268B69-AB50-F246-A4AE-7DF857420EAA}" srcOrd="0" destOrd="0" presId="urn:microsoft.com/office/officeart/2005/8/layout/pList1"/>
    <dgm:cxn modelId="{12C46C67-42B4-3641-96A8-86EC0B390599}" type="presOf" srcId="{F2BDA8C1-928E-4181-81FA-632B48AF69FD}" destId="{6C2DF009-43C2-3344-A78C-557DED7451B0}" srcOrd="0" destOrd="0" presId="urn:microsoft.com/office/officeart/2005/8/layout/pList1"/>
    <dgm:cxn modelId="{FC64D3AB-5210-A24A-9D65-35E2FA02FABE}" type="presOf" srcId="{F35D49F5-9F9F-4F5D-9A3B-7D915F181D14}" destId="{1C5799BD-9A2C-B049-AD45-1AF98CD32F3F}" srcOrd="0" destOrd="0" presId="urn:microsoft.com/office/officeart/2005/8/layout/pList1"/>
    <dgm:cxn modelId="{539596C2-8FBA-064A-9922-9A4DD72D094F}" type="presOf" srcId="{867DE6D3-5861-4AA7-BEBF-474A1E05EC8D}" destId="{536BD708-E010-FB41-8C69-CCC0B72372E1}" srcOrd="0" destOrd="0" presId="urn:microsoft.com/office/officeart/2005/8/layout/pList1"/>
    <dgm:cxn modelId="{0AA47BF1-DAF6-4EA1-8541-C6E82C8782CB}" srcId="{348B9D93-7E0D-4083-BDB7-5356D72B1F74}" destId="{F2BDA8C1-928E-4181-81FA-632B48AF69FD}" srcOrd="0" destOrd="0" parTransId="{957D74C8-57A4-41EF-B712-BC7E0E3F6DA6}" sibTransId="{867DE6D3-5861-4AA7-BEBF-474A1E05EC8D}"/>
    <dgm:cxn modelId="{06D7F00E-ACA2-8F4E-8657-CDDA276F0A81}" type="presParOf" srcId="{3D268B69-AB50-F246-A4AE-7DF857420EAA}" destId="{C650FEBF-6ED2-FB46-944B-AE421493BE62}" srcOrd="0" destOrd="0" presId="urn:microsoft.com/office/officeart/2005/8/layout/pList1"/>
    <dgm:cxn modelId="{381A6AC5-DA87-EE49-A12C-92CA77C3B38B}" type="presParOf" srcId="{C650FEBF-6ED2-FB46-944B-AE421493BE62}" destId="{5E3A1D48-C644-D849-AE0C-487CDCD61E43}" srcOrd="0" destOrd="0" presId="urn:microsoft.com/office/officeart/2005/8/layout/pList1"/>
    <dgm:cxn modelId="{78D93F8E-4066-3646-9EF6-63E30FB58600}" type="presParOf" srcId="{C650FEBF-6ED2-FB46-944B-AE421493BE62}" destId="{6C2DF009-43C2-3344-A78C-557DED7451B0}" srcOrd="1" destOrd="0" presId="urn:microsoft.com/office/officeart/2005/8/layout/pList1"/>
    <dgm:cxn modelId="{CBC1BFFE-5970-144A-87BB-05CAC7B7385D}" type="presParOf" srcId="{3D268B69-AB50-F246-A4AE-7DF857420EAA}" destId="{536BD708-E010-FB41-8C69-CCC0B72372E1}" srcOrd="1" destOrd="0" presId="urn:microsoft.com/office/officeart/2005/8/layout/pList1"/>
    <dgm:cxn modelId="{40B3D957-48F2-554F-B515-492AC96A9778}" type="presParOf" srcId="{3D268B69-AB50-F246-A4AE-7DF857420EAA}" destId="{6EE503C0-2FE1-8144-B48D-348CBB07330E}" srcOrd="2" destOrd="0" presId="urn:microsoft.com/office/officeart/2005/8/layout/pList1"/>
    <dgm:cxn modelId="{686F2E91-4C36-FB4D-8CFE-13001C25CC83}" type="presParOf" srcId="{6EE503C0-2FE1-8144-B48D-348CBB07330E}" destId="{98C096D1-2DDB-F14C-A158-1FBE3C3980A3}" srcOrd="0" destOrd="0" presId="urn:microsoft.com/office/officeart/2005/8/layout/pList1"/>
    <dgm:cxn modelId="{A39AA33A-5F10-804A-82B2-58E6123732E1}" type="presParOf" srcId="{6EE503C0-2FE1-8144-B48D-348CBB07330E}" destId="{1C5799BD-9A2C-B049-AD45-1AF98CD32F3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8B9D93-7E0D-4083-BDB7-5356D72B1F74}" type="doc">
      <dgm:prSet loTypeId="urn:microsoft.com/office/officeart/2005/8/layout/p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BDA8C1-928E-4181-81FA-632B48AF69FD}">
      <dgm:prSet custT="1"/>
      <dgm:spPr/>
      <dgm:t>
        <a:bodyPr/>
        <a:lstStyle/>
        <a:p>
          <a:r>
            <a:rPr lang="en-US" sz="3600" dirty="0"/>
            <a:t>Jammu and Kashmir</a:t>
          </a:r>
        </a:p>
      </dgm:t>
    </dgm:pt>
    <dgm:pt modelId="{957D74C8-57A4-41EF-B712-BC7E0E3F6DA6}" type="parTrans" cxnId="{0AA47BF1-DAF6-4EA1-8541-C6E82C8782CB}">
      <dgm:prSet/>
      <dgm:spPr/>
      <dgm:t>
        <a:bodyPr/>
        <a:lstStyle/>
        <a:p>
          <a:endParaRPr lang="en-US" sz="3600"/>
        </a:p>
      </dgm:t>
    </dgm:pt>
    <dgm:pt modelId="{867DE6D3-5861-4AA7-BEBF-474A1E05EC8D}" type="sibTrans" cxnId="{0AA47BF1-DAF6-4EA1-8541-C6E82C8782CB}">
      <dgm:prSet/>
      <dgm:spPr/>
      <dgm:t>
        <a:bodyPr/>
        <a:lstStyle/>
        <a:p>
          <a:endParaRPr lang="en-US" sz="3600"/>
        </a:p>
      </dgm:t>
    </dgm:pt>
    <dgm:pt modelId="{F35D49F5-9F9F-4F5D-9A3B-7D915F181D14}">
      <dgm:prSet custT="1"/>
      <dgm:spPr/>
      <dgm:t>
        <a:bodyPr/>
        <a:lstStyle/>
        <a:p>
          <a:r>
            <a:rPr lang="en-US" sz="3600" b="0" i="0" baseline="0" dirty="0"/>
            <a:t>Punjab</a:t>
          </a:r>
          <a:endParaRPr lang="en-US" sz="3600" dirty="0"/>
        </a:p>
      </dgm:t>
    </dgm:pt>
    <dgm:pt modelId="{A0F6390D-A1DB-4255-B4CA-BBEA4F74AE79}" type="parTrans" cxnId="{A4C82120-769F-47A9-BCB5-C1F3DFE184C3}">
      <dgm:prSet/>
      <dgm:spPr/>
      <dgm:t>
        <a:bodyPr/>
        <a:lstStyle/>
        <a:p>
          <a:endParaRPr lang="en-US" sz="3600"/>
        </a:p>
      </dgm:t>
    </dgm:pt>
    <dgm:pt modelId="{936E85E6-FDDD-43B5-9E8F-A208585E6249}" type="sibTrans" cxnId="{A4C82120-769F-47A9-BCB5-C1F3DFE184C3}">
      <dgm:prSet/>
      <dgm:spPr/>
      <dgm:t>
        <a:bodyPr/>
        <a:lstStyle/>
        <a:p>
          <a:endParaRPr lang="en-US" sz="3600"/>
        </a:p>
      </dgm:t>
    </dgm:pt>
    <dgm:pt modelId="{3D268B69-AB50-F246-A4AE-7DF857420EAA}" type="pres">
      <dgm:prSet presAssocID="{348B9D93-7E0D-4083-BDB7-5356D72B1F74}" presName="Name0" presStyleCnt="0">
        <dgm:presLayoutVars>
          <dgm:dir/>
          <dgm:resizeHandles val="exact"/>
        </dgm:presLayoutVars>
      </dgm:prSet>
      <dgm:spPr/>
    </dgm:pt>
    <dgm:pt modelId="{C650FEBF-6ED2-FB46-944B-AE421493BE62}" type="pres">
      <dgm:prSet presAssocID="{F2BDA8C1-928E-4181-81FA-632B48AF69FD}" presName="compNode" presStyleCnt="0"/>
      <dgm:spPr/>
    </dgm:pt>
    <dgm:pt modelId="{5E3A1D48-C644-D849-AE0C-487CDCD61E43}" type="pres">
      <dgm:prSet presAssocID="{F2BDA8C1-928E-4181-81FA-632B48AF69FD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6C2DF009-43C2-3344-A78C-557DED7451B0}" type="pres">
      <dgm:prSet presAssocID="{F2BDA8C1-928E-4181-81FA-632B48AF69FD}" presName="textRect" presStyleLbl="revTx" presStyleIdx="0" presStyleCnt="2">
        <dgm:presLayoutVars>
          <dgm:bulletEnabled val="1"/>
        </dgm:presLayoutVars>
      </dgm:prSet>
      <dgm:spPr/>
    </dgm:pt>
    <dgm:pt modelId="{536BD708-E010-FB41-8C69-CCC0B72372E1}" type="pres">
      <dgm:prSet presAssocID="{867DE6D3-5861-4AA7-BEBF-474A1E05EC8D}" presName="sibTrans" presStyleLbl="sibTrans2D1" presStyleIdx="0" presStyleCnt="0"/>
      <dgm:spPr/>
    </dgm:pt>
    <dgm:pt modelId="{6EE503C0-2FE1-8144-B48D-348CBB07330E}" type="pres">
      <dgm:prSet presAssocID="{F35D49F5-9F9F-4F5D-9A3B-7D915F181D14}" presName="compNode" presStyleCnt="0"/>
      <dgm:spPr/>
    </dgm:pt>
    <dgm:pt modelId="{98C096D1-2DDB-F14C-A158-1FBE3C3980A3}" type="pres">
      <dgm:prSet presAssocID="{F35D49F5-9F9F-4F5D-9A3B-7D915F181D14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1C5799BD-9A2C-B049-AD45-1AF98CD32F3F}" type="pres">
      <dgm:prSet presAssocID="{F35D49F5-9F9F-4F5D-9A3B-7D915F181D14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4C82120-769F-47A9-BCB5-C1F3DFE184C3}" srcId="{348B9D93-7E0D-4083-BDB7-5356D72B1F74}" destId="{F35D49F5-9F9F-4F5D-9A3B-7D915F181D14}" srcOrd="1" destOrd="0" parTransId="{A0F6390D-A1DB-4255-B4CA-BBEA4F74AE79}" sibTransId="{936E85E6-FDDD-43B5-9E8F-A208585E6249}"/>
    <dgm:cxn modelId="{500E2B39-4B3C-7E4E-A771-5ECA149EBCDC}" type="presOf" srcId="{348B9D93-7E0D-4083-BDB7-5356D72B1F74}" destId="{3D268B69-AB50-F246-A4AE-7DF857420EAA}" srcOrd="0" destOrd="0" presId="urn:microsoft.com/office/officeart/2005/8/layout/pList1"/>
    <dgm:cxn modelId="{12C46C67-42B4-3641-96A8-86EC0B390599}" type="presOf" srcId="{F2BDA8C1-928E-4181-81FA-632B48AF69FD}" destId="{6C2DF009-43C2-3344-A78C-557DED7451B0}" srcOrd="0" destOrd="0" presId="urn:microsoft.com/office/officeart/2005/8/layout/pList1"/>
    <dgm:cxn modelId="{FC64D3AB-5210-A24A-9D65-35E2FA02FABE}" type="presOf" srcId="{F35D49F5-9F9F-4F5D-9A3B-7D915F181D14}" destId="{1C5799BD-9A2C-B049-AD45-1AF98CD32F3F}" srcOrd="0" destOrd="0" presId="urn:microsoft.com/office/officeart/2005/8/layout/pList1"/>
    <dgm:cxn modelId="{539596C2-8FBA-064A-9922-9A4DD72D094F}" type="presOf" srcId="{867DE6D3-5861-4AA7-BEBF-474A1E05EC8D}" destId="{536BD708-E010-FB41-8C69-CCC0B72372E1}" srcOrd="0" destOrd="0" presId="urn:microsoft.com/office/officeart/2005/8/layout/pList1"/>
    <dgm:cxn modelId="{0AA47BF1-DAF6-4EA1-8541-C6E82C8782CB}" srcId="{348B9D93-7E0D-4083-BDB7-5356D72B1F74}" destId="{F2BDA8C1-928E-4181-81FA-632B48AF69FD}" srcOrd="0" destOrd="0" parTransId="{957D74C8-57A4-41EF-B712-BC7E0E3F6DA6}" sibTransId="{867DE6D3-5861-4AA7-BEBF-474A1E05EC8D}"/>
    <dgm:cxn modelId="{06D7F00E-ACA2-8F4E-8657-CDDA276F0A81}" type="presParOf" srcId="{3D268B69-AB50-F246-A4AE-7DF857420EAA}" destId="{C650FEBF-6ED2-FB46-944B-AE421493BE62}" srcOrd="0" destOrd="0" presId="urn:microsoft.com/office/officeart/2005/8/layout/pList1"/>
    <dgm:cxn modelId="{381A6AC5-DA87-EE49-A12C-92CA77C3B38B}" type="presParOf" srcId="{C650FEBF-6ED2-FB46-944B-AE421493BE62}" destId="{5E3A1D48-C644-D849-AE0C-487CDCD61E43}" srcOrd="0" destOrd="0" presId="urn:microsoft.com/office/officeart/2005/8/layout/pList1"/>
    <dgm:cxn modelId="{78D93F8E-4066-3646-9EF6-63E30FB58600}" type="presParOf" srcId="{C650FEBF-6ED2-FB46-944B-AE421493BE62}" destId="{6C2DF009-43C2-3344-A78C-557DED7451B0}" srcOrd="1" destOrd="0" presId="urn:microsoft.com/office/officeart/2005/8/layout/pList1"/>
    <dgm:cxn modelId="{CBC1BFFE-5970-144A-87BB-05CAC7B7385D}" type="presParOf" srcId="{3D268B69-AB50-F246-A4AE-7DF857420EAA}" destId="{536BD708-E010-FB41-8C69-CCC0B72372E1}" srcOrd="1" destOrd="0" presId="urn:microsoft.com/office/officeart/2005/8/layout/pList1"/>
    <dgm:cxn modelId="{40B3D957-48F2-554F-B515-492AC96A9778}" type="presParOf" srcId="{3D268B69-AB50-F246-A4AE-7DF857420EAA}" destId="{6EE503C0-2FE1-8144-B48D-348CBB07330E}" srcOrd="2" destOrd="0" presId="urn:microsoft.com/office/officeart/2005/8/layout/pList1"/>
    <dgm:cxn modelId="{686F2E91-4C36-FB4D-8CFE-13001C25CC83}" type="presParOf" srcId="{6EE503C0-2FE1-8144-B48D-348CBB07330E}" destId="{98C096D1-2DDB-F14C-A158-1FBE3C3980A3}" srcOrd="0" destOrd="0" presId="urn:microsoft.com/office/officeart/2005/8/layout/pList1"/>
    <dgm:cxn modelId="{A39AA33A-5F10-804A-82B2-58E6123732E1}" type="presParOf" srcId="{6EE503C0-2FE1-8144-B48D-348CBB07330E}" destId="{1C5799BD-9A2C-B049-AD45-1AF98CD32F3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48BEF-C0D6-8748-9BF4-DF0083AC3374}">
      <dsp:nvSpPr>
        <dsp:cNvPr id="0" name=""/>
        <dsp:cNvSpPr/>
      </dsp:nvSpPr>
      <dsp:spPr>
        <a:xfrm>
          <a:off x="0" y="53670"/>
          <a:ext cx="6900512" cy="1216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 the north</a:t>
          </a:r>
        </a:p>
      </dsp:txBody>
      <dsp:txXfrm>
        <a:off x="59399" y="113069"/>
        <a:ext cx="6781714" cy="1098002"/>
      </dsp:txXfrm>
    </dsp:sp>
    <dsp:sp modelId="{E0FAE689-422A-5643-B66B-CB50CABE0A97}">
      <dsp:nvSpPr>
        <dsp:cNvPr id="0" name=""/>
        <dsp:cNvSpPr/>
      </dsp:nvSpPr>
      <dsp:spPr>
        <a:xfrm>
          <a:off x="0" y="1457670"/>
          <a:ext cx="6900512" cy="121680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/>
            <a:t>In the East</a:t>
          </a:r>
          <a:endParaRPr lang="en-US" sz="3600" kern="1200" dirty="0"/>
        </a:p>
      </dsp:txBody>
      <dsp:txXfrm>
        <a:off x="59399" y="1517069"/>
        <a:ext cx="6781714" cy="1098002"/>
      </dsp:txXfrm>
    </dsp:sp>
    <dsp:sp modelId="{BFF6C3B1-B144-F148-AD04-735C78B50E8F}">
      <dsp:nvSpPr>
        <dsp:cNvPr id="0" name=""/>
        <dsp:cNvSpPr/>
      </dsp:nvSpPr>
      <dsp:spPr>
        <a:xfrm>
          <a:off x="0" y="2861670"/>
          <a:ext cx="6900512" cy="121680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 the South</a:t>
          </a:r>
        </a:p>
      </dsp:txBody>
      <dsp:txXfrm>
        <a:off x="59399" y="2921069"/>
        <a:ext cx="6781714" cy="1098002"/>
      </dsp:txXfrm>
    </dsp:sp>
    <dsp:sp modelId="{A0D4E394-42D5-154B-A102-B9BC56456D01}">
      <dsp:nvSpPr>
        <dsp:cNvPr id="0" name=""/>
        <dsp:cNvSpPr/>
      </dsp:nvSpPr>
      <dsp:spPr>
        <a:xfrm>
          <a:off x="0" y="4265670"/>
          <a:ext cx="6900512" cy="12168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 the West</a:t>
          </a:r>
        </a:p>
      </dsp:txBody>
      <dsp:txXfrm>
        <a:off x="59399" y="4325069"/>
        <a:ext cx="6781714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A1D48-C644-D849-AE0C-487CDCD61E43}">
      <dsp:nvSpPr>
        <dsp:cNvPr id="0" name=""/>
        <dsp:cNvSpPr/>
      </dsp:nvSpPr>
      <dsp:spPr>
        <a:xfrm>
          <a:off x="2222" y="1027669"/>
          <a:ext cx="3283776" cy="226252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2DF009-43C2-3344-A78C-557DED7451B0}">
      <dsp:nvSpPr>
        <dsp:cNvPr id="0" name=""/>
        <dsp:cNvSpPr/>
      </dsp:nvSpPr>
      <dsp:spPr>
        <a:xfrm>
          <a:off x="2222" y="3290190"/>
          <a:ext cx="3283776" cy="12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Bihar</a:t>
          </a:r>
        </a:p>
      </dsp:txBody>
      <dsp:txXfrm>
        <a:off x="2222" y="3290190"/>
        <a:ext cx="3283776" cy="1218280"/>
      </dsp:txXfrm>
    </dsp:sp>
    <dsp:sp modelId="{98C096D1-2DDB-F14C-A158-1FBE3C3980A3}">
      <dsp:nvSpPr>
        <dsp:cNvPr id="0" name=""/>
        <dsp:cNvSpPr/>
      </dsp:nvSpPr>
      <dsp:spPr>
        <a:xfrm>
          <a:off x="3614513" y="1027669"/>
          <a:ext cx="3283776" cy="226252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5799BD-9A2C-B049-AD45-1AF98CD32F3F}">
      <dsp:nvSpPr>
        <dsp:cNvPr id="0" name=""/>
        <dsp:cNvSpPr/>
      </dsp:nvSpPr>
      <dsp:spPr>
        <a:xfrm>
          <a:off x="3614513" y="3290190"/>
          <a:ext cx="3283776" cy="12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Odisha</a:t>
          </a:r>
        </a:p>
      </dsp:txBody>
      <dsp:txXfrm>
        <a:off x="3614513" y="3290190"/>
        <a:ext cx="3283776" cy="1218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A1D48-C644-D849-AE0C-487CDCD61E43}">
      <dsp:nvSpPr>
        <dsp:cNvPr id="0" name=""/>
        <dsp:cNvSpPr/>
      </dsp:nvSpPr>
      <dsp:spPr>
        <a:xfrm>
          <a:off x="2222" y="1027669"/>
          <a:ext cx="3283776" cy="226252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2DF009-43C2-3344-A78C-557DED7451B0}">
      <dsp:nvSpPr>
        <dsp:cNvPr id="0" name=""/>
        <dsp:cNvSpPr/>
      </dsp:nvSpPr>
      <dsp:spPr>
        <a:xfrm>
          <a:off x="2222" y="3290190"/>
          <a:ext cx="3283776" cy="12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Jammu and Kashmir</a:t>
          </a:r>
        </a:p>
      </dsp:txBody>
      <dsp:txXfrm>
        <a:off x="2222" y="3290190"/>
        <a:ext cx="3283776" cy="1218280"/>
      </dsp:txXfrm>
    </dsp:sp>
    <dsp:sp modelId="{98C096D1-2DDB-F14C-A158-1FBE3C3980A3}">
      <dsp:nvSpPr>
        <dsp:cNvPr id="0" name=""/>
        <dsp:cNvSpPr/>
      </dsp:nvSpPr>
      <dsp:spPr>
        <a:xfrm>
          <a:off x="3614513" y="1027669"/>
          <a:ext cx="3283776" cy="226252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5799BD-9A2C-B049-AD45-1AF98CD32F3F}">
      <dsp:nvSpPr>
        <dsp:cNvPr id="0" name=""/>
        <dsp:cNvSpPr/>
      </dsp:nvSpPr>
      <dsp:spPr>
        <a:xfrm>
          <a:off x="3614513" y="3290190"/>
          <a:ext cx="3283776" cy="121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/>
            <a:t>Punjab</a:t>
          </a:r>
          <a:endParaRPr lang="en-US" sz="3600" kern="1200" dirty="0"/>
        </a:p>
      </dsp:txBody>
      <dsp:txXfrm>
        <a:off x="3614513" y="3290190"/>
        <a:ext cx="3283776" cy="1218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AD682-469B-49A6-A514-B0E7B6655296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CC4DA-3E2E-4B10-80A6-B5FBEA384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67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35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7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75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74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18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59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52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19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86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582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42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56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73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100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27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11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165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20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32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377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602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40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927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8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62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257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244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9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977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598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921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609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24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12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545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468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53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49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24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7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1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510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64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6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C4DA-3E2E-4B10-80A6-B5FBEA384EB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45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166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426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742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733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5222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4551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8244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1772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53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0310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8939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89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75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323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CC4DA-3E2E-4B10-80A6-B5FBEA384E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3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0B77-B2EB-894C-A0B5-0146E528A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AA469-6E91-8749-0A5E-3B7E2E6B1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ED2E-94E6-5AB7-7B34-84E75939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D5F9-35AE-6CED-CD53-E7997BFC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8802-7DC7-7771-8BC9-E926FFCD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0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32A1-98D4-41AE-0F5C-906514E9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7BE64-35B0-49E5-D078-F659E1AE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F21E-2040-8CCC-E3A6-3B7DD5F1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3D7E-83C9-E2FA-840F-69855AE7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3F064-6065-E2B5-10D9-E44E2129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89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47C2D-26BB-4BAF-9634-9E086F2C9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151E3-75D5-ACC3-69D7-AFB0B5028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F5B7-9926-63C5-BD62-054F00E9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2A02F-9EB6-2566-84A6-4D0AB52B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7E2A-FDB1-1556-0E79-437A1E17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32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1193-C0BC-E9F8-6C3F-B1C813DE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8BEB-11DF-A6EE-1594-E6B7BADF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222C-3157-BD0D-C6AC-8CF49C44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A3D8-3364-A695-FE74-990E326A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00F3-4DB4-8EF0-B1FE-6F8D015E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45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E3D9-72E6-3F7F-CE05-32FC631D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C1F93-C5DC-009D-2ED3-12E4181C1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DEB99-FE3B-35A9-80C9-CD8270E5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5B1B7-7BCB-1C52-0CEA-12262178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4D54-6F35-2DF1-182F-42128F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0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FA04-F5BA-0D09-393C90F4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2D90F-50D6-8E94-54EE-9FAA5AEBF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7C145-1D0E-FEBB-6585-BE848629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B136D-2D22-5271-F638-9200B946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7469A-48ED-6E0D-A3EF-67351E49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EDF4E-5543-EA0B-AD18-C2B2851A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7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E392-8087-C98B-78AD-F07F80C6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DF3A4-7418-09D4-6488-2DF2A224C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7AD7F-866F-0DD5-A622-6BD9B79C3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F709A-29AF-FA2A-FD1C-C1B8CF715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7AEC64-2BEA-D636-2340-8C6D76B23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94771-22A6-96FB-E645-3AC967DA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A1FE1-AC74-E7BB-B6CC-D798CE33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3F32A-5623-6F08-4B13-3959943B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08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F111-24BD-4B7F-1FC6-F28FDBA9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2D5C2-FDD5-96C7-14F7-1F344DFE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DBF8A-4613-048D-5461-4970DD64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C62CD-0BF5-0389-400E-0B052C03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58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F5156-6484-E8FF-3BE2-80B791D7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92FA6-E7AD-2B9D-9AB6-18063BDB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F0FE-283F-A828-A6C2-17686D74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08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2EE-7BF3-6DB6-9F18-4A89080E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1E85F-617A-3EA1-F094-4283DDF75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D073-B17C-C2CD-2892-50D1BFEE1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92BAA-D08C-E460-41B0-AEBC6EAE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937AA-4C57-37E3-33CB-62E8AAD8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855A2-684D-074A-9221-E813B525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08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E663-22D2-5DDA-5B5C-694BFCAD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CF460-46D4-5873-2E33-9FD3FC0DD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A49D2-4469-73F7-FB56-52392AF45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CE8CF-F9F8-C99A-572F-46E5C6A2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1DBED-D02E-4EFE-864B-BC95F583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0C4F7-54D1-DD3F-F46F-C7F3CFF7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07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8B15-4325-D13C-0315-03431803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8FFF-C2A0-A5E5-D8E9-E78E82DBA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2B553-4139-3656-7660-A72A80CD8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1AF2C-58CE-4D1D-91BF-EAD22B476D20}" type="datetimeFigureOut">
              <a:rPr lang="en-IN" smtClean="0"/>
              <a:t>18-06-2024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CF7C4-4A3C-8EE3-8414-B9E659356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5EE0B-76EB-5D19-501A-8A144A62A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DF569-16E6-4D77-9373-C11588D33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04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High Crimes in India</a:t>
            </a: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CCA3BDEB-E00C-AABA-4747-6465B8B895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80730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542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District of  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749F39B-D765-05B6-2496-70809A84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14" y="781021"/>
            <a:ext cx="6896100" cy="42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3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-144185" y="2221034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District</a:t>
            </a: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4DEBF90-595B-B192-DE33-FFFC9115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73" y="0"/>
            <a:ext cx="4572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1835C50-F3FB-8F2D-8D8F-EC475A5F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64" y="-8437"/>
            <a:ext cx="4895243" cy="24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780F825-7CE4-987D-3B20-79D3B319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34" y="2532998"/>
            <a:ext cx="4219840" cy="22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9C1B588-5A74-50A4-3BF7-12324EBC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03" y="2532998"/>
            <a:ext cx="4120885" cy="21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5E482BB3-20C6-AC71-BD2A-C4401F70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33" y="4546933"/>
            <a:ext cx="4673600" cy="242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8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CDEBCE6-D408-45C3-459B-98796FE2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93" y="397934"/>
            <a:ext cx="781685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7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92FAED-D72D-7008-1ED7-3AFC0FE2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45" y="186266"/>
            <a:ext cx="7035721" cy="56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2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DAE5DA2-FD94-FE3A-BBA1-539B1EFB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09" y="668866"/>
            <a:ext cx="7232857" cy="47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5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Odisha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C69ECB7-8121-35FF-7B4A-DD2C36540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27" y="135465"/>
            <a:ext cx="8134453" cy="60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0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Bihar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789F909-D9C4-824C-4844-51E56F68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696" y="-37042"/>
            <a:ext cx="5860762" cy="346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023B236-284A-ED68-407F-02BDE8E9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32" y="3466808"/>
            <a:ext cx="5860763" cy="327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6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Odisha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BFE46B-9F9F-E9D3-9A4A-D6F9F8BC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5" y="389467"/>
            <a:ext cx="7503728" cy="51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9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North Indian States</a:t>
            </a: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FFC5DA0C-7F46-E84E-ECB2-EFC0BA748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745658"/>
              </p:ext>
            </p:extLst>
          </p:nvPr>
        </p:nvGraphicFramePr>
        <p:xfrm>
          <a:off x="4341961" y="7551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194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AD3C10F-9D19-0FEE-DDCC-90D716FE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36" y="835025"/>
            <a:ext cx="7689694" cy="45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3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 Indian States</a:t>
            </a: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FFC5DA0C-7F46-E84E-ECB2-EFC0BA748A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2774"/>
              </p:ext>
            </p:extLst>
          </p:nvPr>
        </p:nvGraphicFramePr>
        <p:xfrm>
          <a:off x="4341961" y="7551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083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0" y="24299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District</a:t>
            </a: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 of Jammu and Kashmir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DE965D7-9849-8AFC-9522-BA9A0D4C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0"/>
            <a:ext cx="4284132" cy="26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B04104B-242B-3E2B-91BE-9DEB7141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1" y="0"/>
            <a:ext cx="4758266" cy="25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0A251BD7-C3A2-D8D2-B67E-C47F0C2DC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98" y="2616170"/>
            <a:ext cx="3936869" cy="216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F899F8EB-0120-0545-704D-FE40196BB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67" y="2747962"/>
            <a:ext cx="4558010" cy="20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B463CB92-54C6-CF94-1516-9F0E9259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744211"/>
            <a:ext cx="6104467" cy="22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54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Jammu and Kashmir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09727ED-C56D-92ED-2C5B-DFA09B87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2" y="355600"/>
            <a:ext cx="7091785" cy="502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3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Jammu and Kashmir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CAB6E5F-00DA-AC49-AE93-D4FA5D6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67" y="228600"/>
            <a:ext cx="6736821" cy="62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271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507AC18-CD12-4855-3B79-5FF5312DC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60" y="516466"/>
            <a:ext cx="7285295" cy="5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1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02B9BED-5CD4-BCAB-B202-9599BDAD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18" y="321733"/>
            <a:ext cx="7701398" cy="53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87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4D8DA51C-2927-6D2F-11BC-A6F7D2CE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66" y="152370"/>
            <a:ext cx="7850733" cy="28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73C80CFC-E966-5263-C98E-D2E74B61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35" y="3801533"/>
            <a:ext cx="7254432" cy="290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0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28E1034-E6EB-638B-6845-43BA999D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-50533"/>
            <a:ext cx="5306087" cy="2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13E63C9D-96AC-D05B-E319-D1B8C3DE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67" y="3167865"/>
            <a:ext cx="5740400" cy="32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2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Jammu and Kashmir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1BCCFD3-66CB-955D-8E64-DD8ACBD4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3" y="465666"/>
            <a:ext cx="7623079" cy="550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0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District of Punjab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AD91BC1-BE1F-B5F6-BD94-D09C0C28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28" y="682626"/>
            <a:ext cx="7870660" cy="45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24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0988" y="24807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Districts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 of Punjab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0A25E5-7E01-A3CC-A0F2-A084720B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65" y="0"/>
            <a:ext cx="5120613" cy="214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5774D7C7-DD67-DCE6-0C4D-81C8A100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7" y="2"/>
            <a:ext cx="5010545" cy="214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774EB0B3-6682-31E6-56FC-6D3EB25C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80" y="2197053"/>
            <a:ext cx="4601543" cy="223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C292ED91-807C-94CC-E796-E0BA8DC9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30" y="2205536"/>
            <a:ext cx="4514950" cy="22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>
            <a:extLst>
              <a:ext uri="{FF2B5EF4-FFF2-40B4-BE49-F238E27FC236}">
                <a16:creationId xmlns:a16="http://schemas.microsoft.com/office/drawing/2014/main" id="{09F56855-B607-69DA-CFF1-8E10FDA2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10" y="4377050"/>
            <a:ext cx="5263364" cy="244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3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Districts in Bihar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9F33C6-6EED-1D21-1D71-8B32CE16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68" y="724959"/>
            <a:ext cx="6912466" cy="4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12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31919F6-0002-31F1-54DF-CF7B0AC0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42" y="203199"/>
            <a:ext cx="7310203" cy="620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C855C78-6335-DBEC-0BDD-17C4B629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29" y="-59267"/>
            <a:ext cx="7318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31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370F7C3-07B9-0326-68AC-52C953B1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313266"/>
            <a:ext cx="7954942" cy="58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52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D375821-772E-0E3E-B67E-2A8B6A06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966" y="0"/>
            <a:ext cx="6913022" cy="47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58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962EE1B-85B5-3392-8974-D0CAF33A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79" y="186267"/>
            <a:ext cx="6621376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9AEA22AB-C51A-4D1B-E07E-1DAA73203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463" y="3361296"/>
            <a:ext cx="5832269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33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5417B9A-1180-F317-3704-BACDE951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69" y="550333"/>
            <a:ext cx="782673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45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Andhra Pradesh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0D3AA1A4-D09C-19F7-B542-5E83D8E1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1137179"/>
            <a:ext cx="7892196" cy="45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7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149013" y="23791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10C828BD-FC94-7142-B321-C4A308D3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7" y="0"/>
            <a:ext cx="4912176" cy="232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27A80832-D1C9-AB36-4071-FA5D7B90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66" y="0"/>
            <a:ext cx="5113034" cy="23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>
            <a:extLst>
              <a:ext uri="{FF2B5EF4-FFF2-40B4-BE49-F238E27FC236}">
                <a16:creationId xmlns:a16="http://schemas.microsoft.com/office/drawing/2014/main" id="{D17C4319-BEB5-0AA1-65DD-26C58A5D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33" y="2379162"/>
            <a:ext cx="4013200" cy="20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>
            <a:extLst>
              <a:ext uri="{FF2B5EF4-FFF2-40B4-BE49-F238E27FC236}">
                <a16:creationId xmlns:a16="http://schemas.microsoft.com/office/drawing/2014/main" id="{D931E795-6056-338E-3582-4E5C7EC13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675" y="2379164"/>
            <a:ext cx="4850325" cy="215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>
            <a:extLst>
              <a:ext uri="{FF2B5EF4-FFF2-40B4-BE49-F238E27FC236}">
                <a16:creationId xmlns:a16="http://schemas.microsoft.com/office/drawing/2014/main" id="{7880331F-BEC9-8B07-6D36-899C73E4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67" y="4545724"/>
            <a:ext cx="6155266" cy="21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5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Andhra Pradesh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E69D3AEC-ED64-BD3C-7B5D-6A39522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14" y="220133"/>
            <a:ext cx="7153383" cy="577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05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1FF174E1-4141-71EE-2A8C-5B46C4FC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67733"/>
            <a:ext cx="7026541" cy="658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0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89746" y="2582261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Districts in</a:t>
            </a:r>
            <a:r>
              <a:rPr lang="en-US" sz="2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Bihar</a:t>
            </a:r>
            <a:endParaRPr lang="en-US" sz="2600" b="1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2A722D-F2C5-5BAE-6190-0D5A9EFD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57" y="-38100"/>
            <a:ext cx="501324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6B72E73-3094-FF06-6201-4849667D5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34" y="151269"/>
            <a:ext cx="4741334" cy="20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3C88E1-3DED-8795-5263-265248B83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67" y="2327201"/>
            <a:ext cx="4741333" cy="24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C741EB8-8A76-0EB2-E798-3DF6C06F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74" y="2565766"/>
            <a:ext cx="4301360" cy="234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FCF45F-7390-E313-4185-9C314104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53" y="4934196"/>
            <a:ext cx="5740162" cy="18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3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A797E3A-F9D2-D23E-8004-B1D6D23C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98" y="169333"/>
            <a:ext cx="756239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7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01F746E7-41A6-A676-1EC3-A69D7489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931" y="364067"/>
            <a:ext cx="8363874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619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48597E9A-04BB-85F1-B0A8-B448345D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88" y="89987"/>
            <a:ext cx="7338549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D87D019D-58B4-98A8-036E-A5247BCD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84" y="3547533"/>
            <a:ext cx="7631853" cy="29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446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Andhra Pradesh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E3DB864B-EB0C-B981-0B27-AC10DAC5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29" y="423333"/>
            <a:ext cx="7961504" cy="59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6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Tamil Nadu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F50381F4-4EF9-B704-1866-8BB00FC5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19" y="818092"/>
            <a:ext cx="7639394" cy="44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502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Tamil Nadu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48AD2856-73BF-D7C3-45C4-E4C0DA13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99" y="621773"/>
            <a:ext cx="7933267" cy="48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8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0" y="2074362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Tamil Nadu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A848FE4-833D-3D53-524F-9D8B447E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33" y="0"/>
            <a:ext cx="4588934" cy="23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639C2BF1-3E34-0114-A744-FD786FA1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33" y="-72494"/>
            <a:ext cx="5240867" cy="246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AD434B10-42EA-6AF8-2A20-C5C9D6CA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42" y="2324441"/>
            <a:ext cx="4615630" cy="245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>
            <a:extLst>
              <a:ext uri="{FF2B5EF4-FFF2-40B4-BE49-F238E27FC236}">
                <a16:creationId xmlns:a16="http://schemas.microsoft.com/office/drawing/2014/main" id="{BA5F65BE-7817-39EC-16C5-CA53F736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58" y="2468562"/>
            <a:ext cx="4234176" cy="219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>
            <a:extLst>
              <a:ext uri="{FF2B5EF4-FFF2-40B4-BE49-F238E27FC236}">
                <a16:creationId xmlns:a16="http://schemas.microsoft.com/office/drawing/2014/main" id="{8B223D42-9FEE-BF1D-20C3-0DA4D1F9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33" y="4783637"/>
            <a:ext cx="5240867" cy="20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8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Tamil Nadu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E0F3240-222A-E1BE-0BB1-B161D001D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10" y="203200"/>
            <a:ext cx="7225761" cy="587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37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Tamil Nadu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1A9F3088-9428-7D9B-E5FB-9B74A09D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0"/>
            <a:ext cx="7318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08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Tamil Nadu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445058A0-F557-8637-00D2-9D9497CC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33" y="160867"/>
            <a:ext cx="743317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53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Analysis of Data – Bihar</a:t>
            </a:r>
            <a:endParaRPr lang="en-US" sz="2600" b="1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6272C9-6081-9458-2FC9-FF61A26A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27" y="888999"/>
            <a:ext cx="7684157" cy="53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48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Tamil Nadu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0D35E120-401F-4C0F-D0FB-2E80671E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550333"/>
            <a:ext cx="7456539" cy="51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81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Tamil Nadu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254F825D-02C4-AEFE-0FA8-04FA7A52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35" y="0"/>
            <a:ext cx="7114698" cy="32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>
            <a:extLst>
              <a:ext uri="{FF2B5EF4-FFF2-40B4-BE49-F238E27FC236}">
                <a16:creationId xmlns:a16="http://schemas.microsoft.com/office/drawing/2014/main" id="{B6969A05-B78B-CC10-8DF7-D277F554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3546469"/>
            <a:ext cx="6474619" cy="313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82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</a:t>
            </a:r>
            <a:r>
              <a:rPr lang="en-US" sz="2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Tamil Nadu</a:t>
            </a:r>
            <a:endParaRPr kumimoji="0" lang="en-US" sz="26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347F611C-29B6-BCE0-DD2C-998E966B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642" y="338667"/>
            <a:ext cx="7524557" cy="517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11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CFF1F028-8D9D-9964-D29B-8A5C9E89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19" y="708025"/>
            <a:ext cx="7121568" cy="42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5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152400" y="2235230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4E0723B-18E6-CABB-B8DD-148C38F6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2" y="0"/>
            <a:ext cx="4484758" cy="25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52439AE-6EEB-97E2-2CBF-943A69860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10" y="-122767"/>
            <a:ext cx="478229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BA9BB154-912F-DDED-8A12-3203B51B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54" y="2570162"/>
            <a:ext cx="4365266" cy="25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>
            <a:extLst>
              <a:ext uri="{FF2B5EF4-FFF2-40B4-BE49-F238E27FC236}">
                <a16:creationId xmlns:a16="http://schemas.microsoft.com/office/drawing/2014/main" id="{9355CEC0-BA39-5A3D-1C25-F271F90D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5" y="2477630"/>
            <a:ext cx="4802717" cy="26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>
            <a:extLst>
              <a:ext uri="{FF2B5EF4-FFF2-40B4-BE49-F238E27FC236}">
                <a16:creationId xmlns:a16="http://schemas.microsoft.com/office/drawing/2014/main" id="{A2EAA083-904A-94C6-6E9D-FF1D14DA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105" y="5140324"/>
            <a:ext cx="3303912" cy="19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14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910CB2DB-1B85-E1D7-1E88-6D561789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53" y="262466"/>
            <a:ext cx="7925418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0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300FF815-83DA-E6BE-919C-E81E754AA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345" y="0"/>
            <a:ext cx="739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291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40BC754-8F05-E9FE-A264-58554C3B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10" y="330200"/>
            <a:ext cx="7019745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6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Punjab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97B40394-8335-4BE2-5A13-F8F8E9A91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34" y="-34766"/>
            <a:ext cx="7132691" cy="2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64257577-836E-D139-4122-2F6C9D879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86" y="2934245"/>
            <a:ext cx="7132691" cy="39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073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F09BFCA0-BC58-5BCE-14FA-58E2A02D0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11" y="643466"/>
            <a:ext cx="7056486" cy="627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Bihar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A59ECF-A8CF-09F5-40AB-B8E115A6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00" y="338667"/>
            <a:ext cx="7516669" cy="595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343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</p:spTree>
    <p:extLst>
      <p:ext uri="{BB962C8B-B14F-4D97-AF65-F5344CB8AC3E}">
        <p14:creationId xmlns:p14="http://schemas.microsoft.com/office/powerpoint/2010/main" val="298344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</p:spTree>
    <p:extLst>
      <p:ext uri="{BB962C8B-B14F-4D97-AF65-F5344CB8AC3E}">
        <p14:creationId xmlns:p14="http://schemas.microsoft.com/office/powerpoint/2010/main" val="1652533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Madhya Pradesh</a:t>
            </a:r>
          </a:p>
        </p:txBody>
      </p:sp>
    </p:spTree>
    <p:extLst>
      <p:ext uri="{BB962C8B-B14F-4D97-AF65-F5344CB8AC3E}">
        <p14:creationId xmlns:p14="http://schemas.microsoft.com/office/powerpoint/2010/main" val="352246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Bihar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22A863-6872-EE38-49F6-3248568B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67" y="474133"/>
            <a:ext cx="8171921" cy="599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9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F1E6CD6-BC4C-A0DA-25CE-4399562F456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Analysis of Data – Bihar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B79551E-B54B-0139-2BC6-C75EF20B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3" y="293158"/>
            <a:ext cx="7428971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1F3916FF-1D43-FA11-0D15-83DCE136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33" y="3719512"/>
            <a:ext cx="7236315" cy="29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4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A1ABEC4-E5A1-BDE3-07DC-1F1A7826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9753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9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410</Words>
  <Application>Microsoft Office PowerPoint</Application>
  <PresentationFormat>Widescreen</PresentationFormat>
  <Paragraphs>130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Sohan Singh Rawat</dc:creator>
  <cp:lastModifiedBy>Sohan Singh Rawat</cp:lastModifiedBy>
  <cp:revision>159</cp:revision>
  <dcterms:created xsi:type="dcterms:W3CDTF">2024-06-14T06:12:58Z</dcterms:created>
  <dcterms:modified xsi:type="dcterms:W3CDTF">2024-06-19T08:00:07Z</dcterms:modified>
</cp:coreProperties>
</file>